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8" r:id="rId6"/>
    <p:sldId id="259" r:id="rId7"/>
    <p:sldId id="260" r:id="rId8"/>
  </p:sldIdLst>
  <p:sldSz cx="12192000" cy="6858000"/>
  <p:notesSz cx="6858000" cy="9144000"/>
  <p:defaultTextStyle>
    <a:defPPr rtl="0"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CACD75-4931-480D-BBC8-A8E8CC93B8BF}" v="196" dt="2024-09-27T16:08:13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405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it Rulands" userId="545a6dea-72b1-4389-83df-8e9bb8a224f1" providerId="ADAL" clId="{D2CACD75-4931-480D-BBC8-A8E8CC93B8BF}"/>
    <pc:docChg chg="custSel modSld">
      <pc:chgData name="Veit Rulands" userId="545a6dea-72b1-4389-83df-8e9bb8a224f1" providerId="ADAL" clId="{D2CACD75-4931-480D-BBC8-A8E8CC93B8BF}" dt="2024-09-27T16:08:13.631" v="341"/>
      <pc:docMkLst>
        <pc:docMk/>
      </pc:docMkLst>
      <pc:sldChg chg="modSp mod">
        <pc:chgData name="Veit Rulands" userId="545a6dea-72b1-4389-83df-8e9bb8a224f1" providerId="ADAL" clId="{D2CACD75-4931-480D-BBC8-A8E8CC93B8BF}" dt="2024-09-27T13:41:19.115" v="14" actId="1076"/>
        <pc:sldMkLst>
          <pc:docMk/>
          <pc:sldMk cId="834050406" sldId="256"/>
        </pc:sldMkLst>
        <pc:spChg chg="mod">
          <ac:chgData name="Veit Rulands" userId="545a6dea-72b1-4389-83df-8e9bb8a224f1" providerId="ADAL" clId="{D2CACD75-4931-480D-BBC8-A8E8CC93B8BF}" dt="2024-09-27T13:40:57.642" v="12" actId="20577"/>
          <ac:spMkLst>
            <pc:docMk/>
            <pc:sldMk cId="834050406" sldId="256"/>
            <ac:spMk id="3" creationId="{3FC7BD98-5486-489C-BAA0-A69CEFF691B3}"/>
          </ac:spMkLst>
        </pc:spChg>
        <pc:picChg chg="mod">
          <ac:chgData name="Veit Rulands" userId="545a6dea-72b1-4389-83df-8e9bb8a224f1" providerId="ADAL" clId="{D2CACD75-4931-480D-BBC8-A8E8CC93B8BF}" dt="2024-09-27T13:41:19.115" v="14" actId="1076"/>
          <ac:picMkLst>
            <pc:docMk/>
            <pc:sldMk cId="834050406" sldId="256"/>
            <ac:picMk id="6" creationId="{CCA20E07-2064-B926-7B88-9771FB93B90A}"/>
          </ac:picMkLst>
        </pc:picChg>
      </pc:sldChg>
      <pc:sldChg chg="addSp delSp modSp mod">
        <pc:chgData name="Veit Rulands" userId="545a6dea-72b1-4389-83df-8e9bb8a224f1" providerId="ADAL" clId="{D2CACD75-4931-480D-BBC8-A8E8CC93B8BF}" dt="2024-09-27T16:08:13.503" v="325"/>
        <pc:sldMkLst>
          <pc:docMk/>
          <pc:sldMk cId="4128952323" sldId="258"/>
        </pc:sldMkLst>
        <pc:picChg chg="add del mod">
          <ac:chgData name="Veit Rulands" userId="545a6dea-72b1-4389-83df-8e9bb8a224f1" providerId="ADAL" clId="{D2CACD75-4931-480D-BBC8-A8E8CC93B8BF}" dt="2024-09-27T16:08:13.397" v="313"/>
          <ac:picMkLst>
            <pc:docMk/>
            <pc:sldMk cId="4128952323" sldId="258"/>
            <ac:picMk id="3" creationId="{100F8540-BE77-4BE0-D18F-E56DB776D579}"/>
          </ac:picMkLst>
        </pc:picChg>
        <pc:picChg chg="add del mod">
          <ac:chgData name="Veit Rulands" userId="545a6dea-72b1-4389-83df-8e9bb8a224f1" providerId="ADAL" clId="{D2CACD75-4931-480D-BBC8-A8E8CC93B8BF}" dt="2024-09-27T15:05:24.670" v="46"/>
          <ac:picMkLst>
            <pc:docMk/>
            <pc:sldMk cId="4128952323" sldId="258"/>
            <ac:picMk id="3" creationId="{4D9E4DF6-A3CD-6A1B-4C3C-F2BDE186A2FF}"/>
          </ac:picMkLst>
        </pc:picChg>
        <pc:picChg chg="add del mod">
          <ac:chgData name="Veit Rulands" userId="545a6dea-72b1-4389-83df-8e9bb8a224f1" providerId="ADAL" clId="{D2CACD75-4931-480D-BBC8-A8E8CC93B8BF}" dt="2024-09-27T15:08:56.891" v="76"/>
          <ac:picMkLst>
            <pc:docMk/>
            <pc:sldMk cId="4128952323" sldId="258"/>
            <ac:picMk id="4" creationId="{03DEB422-7D60-8D57-51FE-A9642E48D559}"/>
          </ac:picMkLst>
        </pc:picChg>
        <pc:picChg chg="add mod">
          <ac:chgData name="Veit Rulands" userId="545a6dea-72b1-4389-83df-8e9bb8a224f1" providerId="ADAL" clId="{D2CACD75-4931-480D-BBC8-A8E8CC93B8BF}" dt="2024-09-27T16:08:13.503" v="325"/>
          <ac:picMkLst>
            <pc:docMk/>
            <pc:sldMk cId="4128952323" sldId="258"/>
            <ac:picMk id="4" creationId="{BE4FCF63-D0B8-4521-B292-2F5AC3F6643E}"/>
          </ac:picMkLst>
        </pc:picChg>
        <pc:picChg chg="add del mod">
          <ac:chgData name="Veit Rulands" userId="545a6dea-72b1-4389-83df-8e9bb8a224f1" providerId="ADAL" clId="{D2CACD75-4931-480D-BBC8-A8E8CC93B8BF}" dt="2024-09-27T15:11:31.440" v="106"/>
          <ac:picMkLst>
            <pc:docMk/>
            <pc:sldMk cId="4128952323" sldId="258"/>
            <ac:picMk id="5" creationId="{BD134210-2892-B5D2-42AA-9866D91ED2B0}"/>
          </ac:picMkLst>
        </pc:picChg>
        <pc:picChg chg="add del mod">
          <ac:chgData name="Veit Rulands" userId="545a6dea-72b1-4389-83df-8e9bb8a224f1" providerId="ADAL" clId="{D2CACD75-4931-480D-BBC8-A8E8CC93B8BF}" dt="2024-09-27T15:13:56.700" v="136"/>
          <ac:picMkLst>
            <pc:docMk/>
            <pc:sldMk cId="4128952323" sldId="258"/>
            <ac:picMk id="6" creationId="{225EBEFE-52CC-5FA3-7440-8CFC2DFAEB54}"/>
          </ac:picMkLst>
        </pc:picChg>
        <pc:picChg chg="add del mod">
          <ac:chgData name="Veit Rulands" userId="545a6dea-72b1-4389-83df-8e9bb8a224f1" providerId="ADAL" clId="{D2CACD75-4931-480D-BBC8-A8E8CC93B8BF}" dt="2024-09-27T15:14:26.079" v="166"/>
          <ac:picMkLst>
            <pc:docMk/>
            <pc:sldMk cId="4128952323" sldId="258"/>
            <ac:picMk id="7" creationId="{AEA1C79A-FD26-672B-3753-42B9124B3A5B}"/>
          </ac:picMkLst>
        </pc:picChg>
        <pc:picChg chg="add del mod">
          <ac:chgData name="Veit Rulands" userId="545a6dea-72b1-4389-83df-8e9bb8a224f1" providerId="ADAL" clId="{D2CACD75-4931-480D-BBC8-A8E8CC93B8BF}" dt="2024-09-27T15:23:30.017" v="196"/>
          <ac:picMkLst>
            <pc:docMk/>
            <pc:sldMk cId="4128952323" sldId="258"/>
            <ac:picMk id="8" creationId="{51AE9811-057F-5D26-F04E-756EC5E8BD9E}"/>
          </ac:picMkLst>
        </pc:picChg>
        <pc:picChg chg="add del mod">
          <ac:chgData name="Veit Rulands" userId="545a6dea-72b1-4389-83df-8e9bb8a224f1" providerId="ADAL" clId="{D2CACD75-4931-480D-BBC8-A8E8CC93B8BF}" dt="2024-09-27T15:27:05.822" v="225"/>
          <ac:picMkLst>
            <pc:docMk/>
            <pc:sldMk cId="4128952323" sldId="258"/>
            <ac:picMk id="9" creationId="{FC04E020-EC30-8823-0EB6-A344DAF1D8DB}"/>
          </ac:picMkLst>
        </pc:picChg>
        <pc:picChg chg="add del mod">
          <ac:chgData name="Veit Rulands" userId="545a6dea-72b1-4389-83df-8e9bb8a224f1" providerId="ADAL" clId="{D2CACD75-4931-480D-BBC8-A8E8CC93B8BF}" dt="2024-09-27T15:27:21.467" v="253"/>
          <ac:picMkLst>
            <pc:docMk/>
            <pc:sldMk cId="4128952323" sldId="258"/>
            <ac:picMk id="10" creationId="{0BF46919-92DB-93F2-B639-7C8EE2E63090}"/>
          </ac:picMkLst>
        </pc:picChg>
        <pc:picChg chg="del">
          <ac:chgData name="Veit Rulands" userId="545a6dea-72b1-4389-83df-8e9bb8a224f1" providerId="ADAL" clId="{D2CACD75-4931-480D-BBC8-A8E8CC93B8BF}" dt="2024-09-27T15:02:25.900" v="16"/>
          <ac:picMkLst>
            <pc:docMk/>
            <pc:sldMk cId="4128952323" sldId="258"/>
            <ac:picMk id="11" creationId="{169DB646-2CC5-2583-FFBE-D89B77DD88B0}"/>
          </ac:picMkLst>
        </pc:picChg>
        <pc:picChg chg="add del mod">
          <ac:chgData name="Veit Rulands" userId="545a6dea-72b1-4389-83df-8e9bb8a224f1" providerId="ADAL" clId="{D2CACD75-4931-480D-BBC8-A8E8CC93B8BF}" dt="2024-09-27T16:07:32.234" v="283"/>
          <ac:picMkLst>
            <pc:docMk/>
            <pc:sldMk cId="4128952323" sldId="258"/>
            <ac:picMk id="12" creationId="{7D5F0E10-9E2A-1D1A-66F0-73FAB61F19CC}"/>
          </ac:picMkLst>
        </pc:picChg>
      </pc:sldChg>
      <pc:sldChg chg="addSp delSp modSp mod">
        <pc:chgData name="Veit Rulands" userId="545a6dea-72b1-4389-83df-8e9bb8a224f1" providerId="ADAL" clId="{D2CACD75-4931-480D-BBC8-A8E8CC93B8BF}" dt="2024-09-27T16:08:13.569" v="333"/>
        <pc:sldMkLst>
          <pc:docMk/>
          <pc:sldMk cId="2067005262" sldId="259"/>
        </pc:sldMkLst>
        <pc:picChg chg="add del mod">
          <ac:chgData name="Veit Rulands" userId="545a6dea-72b1-4389-83df-8e9bb8a224f1" providerId="ADAL" clId="{D2CACD75-4931-480D-BBC8-A8E8CC93B8BF}" dt="2024-09-27T15:05:24.690" v="48"/>
          <ac:picMkLst>
            <pc:docMk/>
            <pc:sldMk cId="2067005262" sldId="259"/>
            <ac:picMk id="3" creationId="{5515D737-8C11-A99C-4D1A-424699E74A06}"/>
          </ac:picMkLst>
        </pc:picChg>
        <pc:picChg chg="add del mod">
          <ac:chgData name="Veit Rulands" userId="545a6dea-72b1-4389-83df-8e9bb8a224f1" providerId="ADAL" clId="{D2CACD75-4931-480D-BBC8-A8E8CC93B8BF}" dt="2024-09-27T16:08:13.422" v="315"/>
          <ac:picMkLst>
            <pc:docMk/>
            <pc:sldMk cId="2067005262" sldId="259"/>
            <ac:picMk id="3" creationId="{5F0838E9-834F-854D-CE59-3C50262F9BE8}"/>
          </ac:picMkLst>
        </pc:picChg>
        <pc:picChg chg="add del mod">
          <ac:chgData name="Veit Rulands" userId="545a6dea-72b1-4389-83df-8e9bb8a224f1" providerId="ADAL" clId="{D2CACD75-4931-480D-BBC8-A8E8CC93B8BF}" dt="2024-09-27T15:08:56.910" v="78"/>
          <ac:picMkLst>
            <pc:docMk/>
            <pc:sldMk cId="2067005262" sldId="259"/>
            <ac:picMk id="4" creationId="{29E92810-A529-B2A7-86C5-2F8620D7B0E7}"/>
          </ac:picMkLst>
        </pc:picChg>
        <pc:picChg chg="add mod">
          <ac:chgData name="Veit Rulands" userId="545a6dea-72b1-4389-83df-8e9bb8a224f1" providerId="ADAL" clId="{D2CACD75-4931-480D-BBC8-A8E8CC93B8BF}" dt="2024-09-27T16:08:13.569" v="333"/>
          <ac:picMkLst>
            <pc:docMk/>
            <pc:sldMk cId="2067005262" sldId="259"/>
            <ac:picMk id="4" creationId="{6FC1BD6D-2A28-2E4D-929C-9A9F57A84136}"/>
          </ac:picMkLst>
        </pc:picChg>
        <pc:picChg chg="add del mod">
          <ac:chgData name="Veit Rulands" userId="545a6dea-72b1-4389-83df-8e9bb8a224f1" providerId="ADAL" clId="{D2CACD75-4931-480D-BBC8-A8E8CC93B8BF}" dt="2024-09-27T15:11:31.486" v="108"/>
          <ac:picMkLst>
            <pc:docMk/>
            <pc:sldMk cId="2067005262" sldId="259"/>
            <ac:picMk id="5" creationId="{7BC2FB64-232B-51BC-0279-29C520230319}"/>
          </ac:picMkLst>
        </pc:picChg>
        <pc:picChg chg="add del mod">
          <ac:chgData name="Veit Rulands" userId="545a6dea-72b1-4389-83df-8e9bb8a224f1" providerId="ADAL" clId="{D2CACD75-4931-480D-BBC8-A8E8CC93B8BF}" dt="2024-09-27T15:13:56.749" v="138"/>
          <ac:picMkLst>
            <pc:docMk/>
            <pc:sldMk cId="2067005262" sldId="259"/>
            <ac:picMk id="6" creationId="{542653EF-E929-1FDF-1322-F17B03CAF210}"/>
          </ac:picMkLst>
        </pc:picChg>
        <pc:picChg chg="add del mod">
          <ac:chgData name="Veit Rulands" userId="545a6dea-72b1-4389-83df-8e9bb8a224f1" providerId="ADAL" clId="{D2CACD75-4931-480D-BBC8-A8E8CC93B8BF}" dt="2024-09-27T15:14:26.110" v="168"/>
          <ac:picMkLst>
            <pc:docMk/>
            <pc:sldMk cId="2067005262" sldId="259"/>
            <ac:picMk id="7" creationId="{2E724E37-29CC-608B-9D8F-F6F7037763F5}"/>
          </ac:picMkLst>
        </pc:picChg>
        <pc:picChg chg="add del mod">
          <ac:chgData name="Veit Rulands" userId="545a6dea-72b1-4389-83df-8e9bb8a224f1" providerId="ADAL" clId="{D2CACD75-4931-480D-BBC8-A8E8CC93B8BF}" dt="2024-09-27T15:23:30.062" v="198"/>
          <ac:picMkLst>
            <pc:docMk/>
            <pc:sldMk cId="2067005262" sldId="259"/>
            <ac:picMk id="8" creationId="{CFF6B123-DD02-E44D-B2E3-17AD20CD16D7}"/>
          </ac:picMkLst>
        </pc:picChg>
        <pc:picChg chg="del">
          <ac:chgData name="Veit Rulands" userId="545a6dea-72b1-4389-83df-8e9bb8a224f1" providerId="ADAL" clId="{D2CACD75-4931-480D-BBC8-A8E8CC93B8BF}" dt="2024-09-27T15:02:25.931" v="18"/>
          <ac:picMkLst>
            <pc:docMk/>
            <pc:sldMk cId="2067005262" sldId="259"/>
            <ac:picMk id="9" creationId="{E04521F7-C03C-31F7-80A3-2421998A45A5}"/>
          </ac:picMkLst>
        </pc:picChg>
        <pc:picChg chg="add del mod">
          <ac:chgData name="Veit Rulands" userId="545a6dea-72b1-4389-83df-8e9bb8a224f1" providerId="ADAL" clId="{D2CACD75-4931-480D-BBC8-A8E8CC93B8BF}" dt="2024-09-27T15:27:05.847" v="227"/>
          <ac:picMkLst>
            <pc:docMk/>
            <pc:sldMk cId="2067005262" sldId="259"/>
            <ac:picMk id="10" creationId="{4C7C5E36-4878-21E9-96DA-55486F4A23F5}"/>
          </ac:picMkLst>
        </pc:picChg>
        <pc:picChg chg="add del mod">
          <ac:chgData name="Veit Rulands" userId="545a6dea-72b1-4389-83df-8e9bb8a224f1" providerId="ADAL" clId="{D2CACD75-4931-480D-BBC8-A8E8CC93B8BF}" dt="2024-09-27T15:27:21.492" v="255"/>
          <ac:picMkLst>
            <pc:docMk/>
            <pc:sldMk cId="2067005262" sldId="259"/>
            <ac:picMk id="11" creationId="{07E8D483-13DD-F410-3513-3AD2FBCD5C3D}"/>
          </ac:picMkLst>
        </pc:picChg>
        <pc:picChg chg="add del mod">
          <ac:chgData name="Veit Rulands" userId="545a6dea-72b1-4389-83df-8e9bb8a224f1" providerId="ADAL" clId="{D2CACD75-4931-480D-BBC8-A8E8CC93B8BF}" dt="2024-09-27T16:07:32.268" v="285"/>
          <ac:picMkLst>
            <pc:docMk/>
            <pc:sldMk cId="2067005262" sldId="259"/>
            <ac:picMk id="12" creationId="{7D67F019-B66E-E4E4-6A64-4374A5FFEAE0}"/>
          </ac:picMkLst>
        </pc:picChg>
      </pc:sldChg>
      <pc:sldChg chg="addSp delSp modSp mod">
        <pc:chgData name="Veit Rulands" userId="545a6dea-72b1-4389-83df-8e9bb8a224f1" providerId="ADAL" clId="{D2CACD75-4931-480D-BBC8-A8E8CC93B8BF}" dt="2024-09-27T16:08:13.631" v="341"/>
        <pc:sldMkLst>
          <pc:docMk/>
          <pc:sldMk cId="4048480926" sldId="260"/>
        </pc:sldMkLst>
        <pc:picChg chg="add del mod">
          <ac:chgData name="Veit Rulands" userId="545a6dea-72b1-4389-83df-8e9bb8a224f1" providerId="ADAL" clId="{D2CACD75-4931-480D-BBC8-A8E8CC93B8BF}" dt="2024-09-27T15:05:24.699" v="50"/>
          <ac:picMkLst>
            <pc:docMk/>
            <pc:sldMk cId="4048480926" sldId="260"/>
            <ac:picMk id="3" creationId="{783AB76B-7BC0-60C6-861D-A6BCCF2621C7}"/>
          </ac:picMkLst>
        </pc:picChg>
        <pc:picChg chg="add del mod">
          <ac:chgData name="Veit Rulands" userId="545a6dea-72b1-4389-83df-8e9bb8a224f1" providerId="ADAL" clId="{D2CACD75-4931-480D-BBC8-A8E8CC93B8BF}" dt="2024-09-27T16:08:13.432" v="317"/>
          <ac:picMkLst>
            <pc:docMk/>
            <pc:sldMk cId="4048480926" sldId="260"/>
            <ac:picMk id="3" creationId="{E05B7750-89A2-6DBD-3BA7-D967D33895D9}"/>
          </ac:picMkLst>
        </pc:picChg>
        <pc:picChg chg="add del mod">
          <ac:chgData name="Veit Rulands" userId="545a6dea-72b1-4389-83df-8e9bb8a224f1" providerId="ADAL" clId="{D2CACD75-4931-480D-BBC8-A8E8CC93B8BF}" dt="2024-09-27T15:08:56.924" v="80"/>
          <ac:picMkLst>
            <pc:docMk/>
            <pc:sldMk cId="4048480926" sldId="260"/>
            <ac:picMk id="4" creationId="{703FF368-F941-7A6B-45FE-BA0A903CFA28}"/>
          </ac:picMkLst>
        </pc:picChg>
        <pc:picChg chg="add mod">
          <ac:chgData name="Veit Rulands" userId="545a6dea-72b1-4389-83df-8e9bb8a224f1" providerId="ADAL" clId="{D2CACD75-4931-480D-BBC8-A8E8CC93B8BF}" dt="2024-09-27T16:08:13.631" v="341"/>
          <ac:picMkLst>
            <pc:docMk/>
            <pc:sldMk cId="4048480926" sldId="260"/>
            <ac:picMk id="4" creationId="{C1C7B700-6245-50A2-887E-34AA17AC0A1A}"/>
          </ac:picMkLst>
        </pc:picChg>
        <pc:picChg chg="add del mod">
          <ac:chgData name="Veit Rulands" userId="545a6dea-72b1-4389-83df-8e9bb8a224f1" providerId="ADAL" clId="{D2CACD75-4931-480D-BBC8-A8E8CC93B8BF}" dt="2024-09-27T15:11:31.494" v="110"/>
          <ac:picMkLst>
            <pc:docMk/>
            <pc:sldMk cId="4048480926" sldId="260"/>
            <ac:picMk id="5" creationId="{F9A61C4F-B14E-EF19-5ED8-E4EF9A261D2E}"/>
          </ac:picMkLst>
        </pc:picChg>
        <pc:picChg chg="add del mod">
          <ac:chgData name="Veit Rulands" userId="545a6dea-72b1-4389-83df-8e9bb8a224f1" providerId="ADAL" clId="{D2CACD75-4931-480D-BBC8-A8E8CC93B8BF}" dt="2024-09-27T15:13:56.759" v="140"/>
          <ac:picMkLst>
            <pc:docMk/>
            <pc:sldMk cId="4048480926" sldId="260"/>
            <ac:picMk id="6" creationId="{02B8C600-700B-E51D-7663-E14E9FF066E3}"/>
          </ac:picMkLst>
        </pc:picChg>
        <pc:picChg chg="add del mod">
          <ac:chgData name="Veit Rulands" userId="545a6dea-72b1-4389-83df-8e9bb8a224f1" providerId="ADAL" clId="{D2CACD75-4931-480D-BBC8-A8E8CC93B8BF}" dt="2024-09-27T15:14:26.119" v="170"/>
          <ac:picMkLst>
            <pc:docMk/>
            <pc:sldMk cId="4048480926" sldId="260"/>
            <ac:picMk id="7" creationId="{E64A78AC-EF1F-203D-0BCE-036B331E86C9}"/>
          </ac:picMkLst>
        </pc:picChg>
        <pc:picChg chg="del">
          <ac:chgData name="Veit Rulands" userId="545a6dea-72b1-4389-83df-8e9bb8a224f1" providerId="ADAL" clId="{D2CACD75-4931-480D-BBC8-A8E8CC93B8BF}" dt="2024-09-27T15:02:25.939" v="20"/>
          <ac:picMkLst>
            <pc:docMk/>
            <pc:sldMk cId="4048480926" sldId="260"/>
            <ac:picMk id="8" creationId="{CA6D1DF7-87B6-0FC0-5390-5D7F6FA43FD6}"/>
          </ac:picMkLst>
        </pc:picChg>
        <pc:picChg chg="add del mod">
          <ac:chgData name="Veit Rulands" userId="545a6dea-72b1-4389-83df-8e9bb8a224f1" providerId="ADAL" clId="{D2CACD75-4931-480D-BBC8-A8E8CC93B8BF}" dt="2024-09-27T15:23:30.076" v="200"/>
          <ac:picMkLst>
            <pc:docMk/>
            <pc:sldMk cId="4048480926" sldId="260"/>
            <ac:picMk id="9" creationId="{2BCCDF41-E524-9E99-62E9-A58678373782}"/>
          </ac:picMkLst>
        </pc:picChg>
        <pc:picChg chg="add del mod">
          <ac:chgData name="Veit Rulands" userId="545a6dea-72b1-4389-83df-8e9bb8a224f1" providerId="ADAL" clId="{D2CACD75-4931-480D-BBC8-A8E8CC93B8BF}" dt="2024-09-27T15:27:21.504" v="257"/>
          <ac:picMkLst>
            <pc:docMk/>
            <pc:sldMk cId="4048480926" sldId="260"/>
            <ac:picMk id="10" creationId="{56134AC9-1894-B235-3070-8E50AB385B24}"/>
          </ac:picMkLst>
        </pc:picChg>
        <pc:picChg chg="add del mod">
          <ac:chgData name="Veit Rulands" userId="545a6dea-72b1-4389-83df-8e9bb8a224f1" providerId="ADAL" clId="{D2CACD75-4931-480D-BBC8-A8E8CC93B8BF}" dt="2024-09-27T16:07:32.277" v="287"/>
          <ac:picMkLst>
            <pc:docMk/>
            <pc:sldMk cId="4048480926" sldId="260"/>
            <ac:picMk id="11" creationId="{49E8BD6E-A891-DE86-53E2-601ED84A063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7916A2-CE29-48C2-AA18-F9690BF4F8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F7C5C-5975-4958-BA71-FFDECD755B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7D234-8492-473F-A091-4B64808A57A0}" type="datetime1">
              <a:rPr lang="en-GB" smtClean="0"/>
              <a:t>27/09/2024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1538FA-A28B-4086-A139-C7836F7D7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B40A30-F964-4913-843A-5C6E4D62C9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4450B-D2D0-45FA-8E13-79D47EF32F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035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D646D-6BDF-4256-B3F1-5AA5656CF7FE}" type="datetime1">
              <a:rPr lang="en-GB" smtClean="0"/>
              <a:pPr/>
              <a:t>27/09/2024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AEFCC-1A2A-49A3-AF44-4B0C6C684732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12253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5AEFCC-1A2A-49A3-AF44-4B0C6C6847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41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5AEFCC-1A2A-49A3-AF44-4B0C6C68473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201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5AEFCC-1A2A-49A3-AF44-4B0C6C68473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84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5AEFCC-1A2A-49A3-AF44-4B0C6C6847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912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Master-Untertitelformat bearbeiten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15C783-D12C-49F2-9B4C-712E959A963D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27077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B5A1A7-AA6F-4624-89E5-E883F173CDC5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38428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ED7F50-086F-4C0E-A00E-029424AE0F4B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2223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F00725-7335-4522-A034-2AC55CFE2D7D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8227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E68D3E5-34C8-4FBE-A830-3EA54BBD2C94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28561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10DF764-3A77-4EF7-8485-DEC7BA12C6F5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658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1A6FBB-8E3C-4B15-9841-78542BD4BA03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pPr rtl="0"/>
              <a:t>‹Nr.›</a:t>
            </a:fld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5889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F66E6A-6547-45D0-A810-82631A694533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07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110DFC-AD32-4268-A4D4-755499A809CF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5998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B05E4E-2AE5-4532-8BB4-EFC4D3C72010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r>
              <a:rPr lang="en-GB" noProof="0"/>
              <a:t>
             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0535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CAF9E51A-9906-4E59-9357-1E1DCF2BC79A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r>
              <a:rPr lang="en-GB" noProof="0"/>
              <a:t>
            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4778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rtl="0"/>
            <a:fld id="{2804D8C0-33C7-4FBB-A6FA-9209902A92DA}" type="datetime1">
              <a:rPr lang="en-GB" noProof="0" smtClean="0"/>
              <a:t>27/09/2024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rtl="0"/>
            <a:r>
              <a:rPr lang="en-GB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rtl="0"/>
            <a:fld id="{6D22F896-40B5-4ADD-8801-0D06FADFA095}" type="slidenum">
              <a:rPr lang="en-GB" noProof="0" smtClean="0"/>
              <a:pPr rtl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6590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981E6A2-4656-4CFE-9BF4-39D81EE2C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0E78D6-F072-48E7-8270-20EFBDD26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594153"/>
            <a:ext cx="4486656" cy="1231106"/>
          </a:xfrm>
          <a:noFill/>
          <a:ln>
            <a:solidFill>
              <a:schemeClr val="tx1"/>
            </a:solidFill>
          </a:ln>
          <a:effectLst>
            <a:glow rad="152400">
              <a:schemeClr val="tx1">
                <a:alpha val="13000"/>
              </a:schemeClr>
            </a:glow>
          </a:effectLst>
        </p:spPr>
        <p:txBody>
          <a:bodyPr rtlCol="0">
            <a:normAutofit/>
          </a:bodyPr>
          <a:lstStyle/>
          <a:p>
            <a:pPr rtl="0"/>
            <a:r>
              <a:rPr lang="en-GB" sz="3000" dirty="0" err="1">
                <a:solidFill>
                  <a:schemeClr val="tx1"/>
                </a:solidFill>
              </a:rPr>
              <a:t>Excel©OP</a:t>
            </a:r>
            <a:endParaRPr lang="en-GB" sz="30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C7BD98-5486-489C-BAA0-A69CEFF6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3981815"/>
            <a:ext cx="4486656" cy="702702"/>
          </a:xfrm>
        </p:spPr>
        <p:txBody>
          <a:bodyPr rtlCol="0">
            <a:normAutofit/>
          </a:bodyPr>
          <a:lstStyle/>
          <a:p>
            <a:pPr rtl="0"/>
            <a:r>
              <a:rPr lang="en-GB" sz="1800" dirty="0">
                <a:solidFill>
                  <a:schemeClr val="tx1"/>
                </a:solidFill>
              </a:rPr>
              <a:t>How to copy Excel ranges into PowerPoint</a:t>
            </a:r>
          </a:p>
        </p:txBody>
      </p:sp>
      <p:pic>
        <p:nvPicPr>
          <p:cNvPr id="5" name="Picture 4" descr="Finance trade numbers">
            <a:extLst>
              <a:ext uri="{FF2B5EF4-FFF2-40B4-BE49-F238E27FC236}">
                <a16:creationId xmlns:a16="http://schemas.microsoft.com/office/drawing/2014/main" id="{112B9624-F8A1-4831-AE43-1D9E266CFF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096000" y="10"/>
            <a:ext cx="6095999" cy="6857990"/>
          </a:xfrm>
          <a:prstGeom prst="rect">
            <a:avLst/>
          </a:prstGeom>
        </p:spPr>
      </p:pic>
      <p:pic>
        <p:nvPicPr>
          <p:cNvPr id="6" name="Grafik 5" descr="Ein Bild, das Text, Clipart, Grafiken, weiß enthält.&#10;&#10;Automatisch generierte Beschreibung">
            <a:extLst>
              <a:ext uri="{FF2B5EF4-FFF2-40B4-BE49-F238E27FC236}">
                <a16:creationId xmlns:a16="http://schemas.microsoft.com/office/drawing/2014/main" id="{CCA20E07-2064-B926-7B88-9771FB93B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2762" y="1018289"/>
            <a:ext cx="1190476" cy="1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5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AF33C27-9C85-4B30-9AD7-879D48AFE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D5089DD-882D-4413-B8BF-4798BFD84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7704" y="0"/>
            <a:ext cx="4654296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B78894-19E5-4916-B37E-B4A80B9B8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171" y="2681103"/>
            <a:ext cx="3363974" cy="1495794"/>
          </a:xfrm>
          <a:noFill/>
          <a:ln>
            <a:solidFill>
              <a:srgbClr val="FFFFFF"/>
            </a:solidFill>
          </a:ln>
          <a:effectLst>
            <a:glow rad="152400">
              <a:schemeClr val="bg1">
                <a:alpha val="13000"/>
              </a:schemeClr>
            </a:glow>
          </a:effectLst>
        </p:spPr>
        <p:txBody>
          <a:bodyPr wrap="square" rtlCol="0">
            <a:normAutofit/>
          </a:bodyPr>
          <a:lstStyle/>
          <a:p>
            <a:pPr rtl="0"/>
            <a:r>
              <a:rPr lang="en-GB" dirty="0">
                <a:solidFill>
                  <a:srgbClr val="FFFFFF"/>
                </a:solidFill>
              </a:rPr>
              <a:t>PROFIT &amp; LOSS</a:t>
            </a:r>
          </a:p>
        </p:txBody>
      </p:sp>
      <p:pic>
        <p:nvPicPr>
          <p:cNvPr id="4" name="Pasted by Veit Rulands - 27.09.2024 18:08:13">
            <a:extLst>
              <a:ext uri="{FF2B5EF4-FFF2-40B4-BE49-F238E27FC236}">
                <a16:creationId xmlns:a16="http://schemas.microsoft.com/office/drawing/2014/main" id="{BE4FCF63-D0B8-4521-B292-2F5AC3F66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35000"/>
            <a:ext cx="6985000" cy="48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52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15107-5DA3-4397-A1DA-67705DAE1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noFill/>
          <a:ln w="31750" cap="sq">
            <a:solidFill>
              <a:srgbClr val="FFFFFF"/>
            </a:solidFill>
            <a:miter lim="800000"/>
          </a:ln>
          <a:effectLst>
            <a:glow rad="152400">
              <a:schemeClr val="bg1">
                <a:alpha val="13000"/>
              </a:schemeClr>
            </a:glow>
          </a:effectLst>
        </p:spPr>
        <p:txBody>
          <a:bodyPr vert="horz" wrap="square" lIns="182880" tIns="182880" rIns="182880" bIns="182880" rtlCol="0" anchor="ctr">
            <a:normAutofit/>
          </a:bodyPr>
          <a:lstStyle/>
          <a:p>
            <a:pPr rtl="0"/>
            <a:r>
              <a:rPr lang="en-GB" dirty="0">
                <a:solidFill>
                  <a:srgbClr val="FFFFFF"/>
                </a:solidFill>
              </a:rPr>
              <a:t>REVENUEs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SEGMENT 1</a:t>
            </a:r>
          </a:p>
        </p:txBody>
      </p:sp>
      <p:pic>
        <p:nvPicPr>
          <p:cNvPr id="4" name="Pasted by Veit Rulands - 27.09.2024 18:08:13">
            <a:extLst>
              <a:ext uri="{FF2B5EF4-FFF2-40B4-BE49-F238E27FC236}">
                <a16:creationId xmlns:a16="http://schemas.microsoft.com/office/drawing/2014/main" id="{6FC1BD6D-2A28-2E4D-929C-9A9F57A84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0" y="1778000"/>
            <a:ext cx="6350000" cy="292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0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15107-5DA3-4397-A1DA-67705DAE1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noFill/>
          <a:ln w="31750" cap="sq">
            <a:solidFill>
              <a:srgbClr val="FFFFFF"/>
            </a:solidFill>
            <a:miter lim="800000"/>
          </a:ln>
          <a:effectLst>
            <a:glow rad="152400">
              <a:schemeClr val="bg1">
                <a:alpha val="13000"/>
              </a:schemeClr>
            </a:glow>
          </a:effectLst>
        </p:spPr>
        <p:txBody>
          <a:bodyPr vert="horz" wrap="square" lIns="182880" tIns="182880" rIns="182880" bIns="182880" rtlCol="0" anchor="ctr">
            <a:normAutofit/>
          </a:bodyPr>
          <a:lstStyle/>
          <a:p>
            <a:pPr rtl="0"/>
            <a:r>
              <a:rPr lang="en-GB" dirty="0">
                <a:solidFill>
                  <a:srgbClr val="FFFFFF"/>
                </a:solidFill>
              </a:rPr>
              <a:t>REVENUEs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SEGMENT 2</a:t>
            </a:r>
          </a:p>
        </p:txBody>
      </p:sp>
      <p:pic>
        <p:nvPicPr>
          <p:cNvPr id="4" name="Pasted by Veit Rulands - 27.09.2024 18:08:13">
            <a:extLst>
              <a:ext uri="{FF2B5EF4-FFF2-40B4-BE49-F238E27FC236}">
                <a16:creationId xmlns:a16="http://schemas.microsoft.com/office/drawing/2014/main" id="{C1C7B700-6245-50A2-887E-34AA17AC0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0" y="1778000"/>
            <a:ext cx="6350000" cy="292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480926"/>
      </p:ext>
    </p:extLst>
  </p:cSld>
  <p:clrMapOvr>
    <a:masterClrMapping/>
  </p:clrMapOvr>
</p:sld>
</file>

<file path=ppt/theme/theme1.xml><?xml version="1.0" encoding="utf-8"?>
<a:theme xmlns:a="http://schemas.openxmlformats.org/drawingml/2006/main" name="Pa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2736BCB-6CE4-414B-B2BE-1DA087E521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17AD15-0DEB-4851-82A2-261C041346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0ED59B-F67D-4B99-A0A7-E5237FF5810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Financial design</Template>
  <TotalTime>0</TotalTime>
  <Words>25</Words>
  <Application>Microsoft Office PowerPoint</Application>
  <PresentationFormat>Breitbild</PresentationFormat>
  <Paragraphs>9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MT</vt:lpstr>
      <vt:lpstr>Paket</vt:lpstr>
      <vt:lpstr>Excel©OP</vt:lpstr>
      <vt:lpstr>PROFIT &amp; LOSS</vt:lpstr>
      <vt:lpstr>REVENUEs SEGMENT 1</vt:lpstr>
      <vt:lpstr>REVENUEs SEGMENT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Veit Rulands</dc:creator>
  <cp:lastModifiedBy>Veit Rulands</cp:lastModifiedBy>
  <cp:revision>1</cp:revision>
  <dcterms:created xsi:type="dcterms:W3CDTF">2024-09-27T13:28:36Z</dcterms:created>
  <dcterms:modified xsi:type="dcterms:W3CDTF">2024-09-27T16:08:24Z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